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12롯데마트드림Medium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46A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4" autoAdjust="0"/>
    <p:restoredTop sz="78892" autoAdjust="0"/>
  </p:normalViewPr>
  <p:slideViewPr>
    <p:cSldViewPr snapToGrid="0">
      <p:cViewPr varScale="1">
        <p:scale>
          <a:sx n="57" d="100"/>
          <a:sy n="57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78ABB-C6AF-4099-913E-0D5DECACBDFF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B97CF-5A34-446A-A7A7-F8A84FBEA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열린약국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가벼운 어플리케이션이지만 </a:t>
            </a:r>
            <a:r>
              <a:rPr lang="ko-KR" altLang="en-US" dirty="0" err="1" smtClean="0"/>
              <a:t>공적마스크</a:t>
            </a:r>
            <a:r>
              <a:rPr lang="ko-KR" altLang="en-US" dirty="0" smtClean="0"/>
              <a:t> 위주의 어플리케이션이고 약국의 정확한</a:t>
            </a:r>
            <a:r>
              <a:rPr lang="ko-KR" altLang="en-US" baseline="0" dirty="0" smtClean="0"/>
              <a:t> 위치 정보를 한 눈에 파악하기 어려움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굿닥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UI</a:t>
            </a:r>
            <a:r>
              <a:rPr lang="ko-KR" altLang="en-US" baseline="0" dirty="0" smtClean="0"/>
              <a:t>가 깔끔하고 병원과 연계해서 많은 정보를 공유하는 어플리케이션이나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응급의료정보제공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6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Vue.JS </a:t>
            </a:r>
            <a:r>
              <a:rPr lang="en-US" altLang="ko-KR" dirty="0" err="1" smtClean="0"/>
              <a:t>Vuetify</a:t>
            </a:r>
            <a:r>
              <a:rPr lang="en-US" altLang="ko-KR" dirty="0" smtClean="0"/>
              <a:t>, HTML,</a:t>
            </a:r>
            <a:r>
              <a:rPr lang="en-US" altLang="ko-KR" baseline="0" dirty="0" smtClean="0"/>
              <a:t> CSS, JS</a:t>
            </a:r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Spring BOOT,</a:t>
            </a:r>
            <a:r>
              <a:rPr lang="en-US" altLang="ko-KR" baseline="0" dirty="0" smtClean="0"/>
              <a:t> SPRING, JAVA, PYTHON</a:t>
            </a:r>
          </a:p>
          <a:p>
            <a:r>
              <a:rPr lang="en-US" altLang="ko-KR" dirty="0" smtClean="0"/>
              <a:t>DB : MySQL</a:t>
            </a:r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: AWS</a:t>
            </a:r>
          </a:p>
          <a:p>
            <a:r>
              <a:rPr lang="ko-KR" altLang="en-US" dirty="0" smtClean="0"/>
              <a:t>관리 </a:t>
            </a:r>
            <a:r>
              <a:rPr lang="en-US" altLang="ko-KR" dirty="0" smtClean="0"/>
              <a:t>TOOL :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JiRA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4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harm114.or.kr/main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4"/>
          <p:cNvGrpSpPr>
            <a:grpSpLocks noChangeAspect="1"/>
          </p:cNvGrpSpPr>
          <p:nvPr/>
        </p:nvGrpSpPr>
        <p:grpSpPr bwMode="auto">
          <a:xfrm>
            <a:off x="3170741" y="4159312"/>
            <a:ext cx="678747" cy="943365"/>
            <a:chOff x="2371" y="2919"/>
            <a:chExt cx="513" cy="713"/>
          </a:xfrm>
        </p:grpSpPr>
        <p:sp>
          <p:nvSpPr>
            <p:cNvPr id="9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2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서울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A405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6892" y="1983546"/>
            <a:ext cx="2005677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藥</a:t>
            </a:r>
            <a:r>
              <a:rPr lang="ko-KR" alt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약하지 않아요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431616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78467" y="4106524"/>
            <a:ext cx="711824" cy="981734"/>
            <a:chOff x="4377774" y="4106524"/>
            <a:chExt cx="711824" cy="981734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4750886" y="4425653"/>
              <a:ext cx="337389" cy="624499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4377774" y="4422408"/>
              <a:ext cx="338712" cy="624499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741625" y="4848778"/>
              <a:ext cx="175971" cy="111140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4551099" y="4848778"/>
              <a:ext cx="175971" cy="111140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4664885" y="4848778"/>
              <a:ext cx="138925" cy="15744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4664885" y="4848778"/>
              <a:ext cx="138925" cy="48954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4396297" y="4529913"/>
              <a:ext cx="134955" cy="154802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937442" y="4529913"/>
              <a:ext cx="136279" cy="154802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463775" y="4260003"/>
              <a:ext cx="541145" cy="613915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4573592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581530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4553745" y="4490221"/>
              <a:ext cx="95263" cy="3175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4840856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848795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4819687" y="4490221"/>
              <a:ext cx="96586" cy="3175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4688701" y="4687361"/>
              <a:ext cx="92616" cy="33077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4719132" y="4793209"/>
              <a:ext cx="31754" cy="10585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4660916" y="4756162"/>
              <a:ext cx="146863" cy="23816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4525961" y="4651638"/>
              <a:ext cx="79386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4868641" y="4651638"/>
              <a:ext cx="80709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4429375" y="4912287"/>
              <a:ext cx="305634" cy="175971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4735009" y="4912287"/>
              <a:ext cx="304311" cy="175971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4606669" y="4912287"/>
              <a:ext cx="128340" cy="168033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4735009" y="4912287"/>
              <a:ext cx="127017" cy="168033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4639746" y="4912287"/>
              <a:ext cx="189202" cy="91293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664885" y="4906994"/>
              <a:ext cx="138925" cy="74093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547130" y="4918902"/>
              <a:ext cx="187879" cy="169356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733686" y="4918902"/>
              <a:ext cx="186556" cy="169356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379097" y="4106524"/>
              <a:ext cx="710501" cy="828255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446575" y="4252064"/>
              <a:ext cx="607299" cy="448528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5704693" y="5337973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김지승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98533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오석빈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367649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권순국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15" name="Group 4"/>
          <p:cNvGrpSpPr>
            <a:grpSpLocks noChangeAspect="1"/>
          </p:cNvGrpSpPr>
          <p:nvPr/>
        </p:nvGrpSpPr>
        <p:grpSpPr bwMode="auto">
          <a:xfrm>
            <a:off x="7098448" y="4156005"/>
            <a:ext cx="678747" cy="943365"/>
            <a:chOff x="2371" y="2919"/>
            <a:chExt cx="513" cy="713"/>
          </a:xfrm>
        </p:grpSpPr>
        <p:sp>
          <p:nvSpPr>
            <p:cNvPr id="11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4"/>
          <p:cNvGrpSpPr>
            <a:grpSpLocks noChangeAspect="1"/>
          </p:cNvGrpSpPr>
          <p:nvPr/>
        </p:nvGrpSpPr>
        <p:grpSpPr bwMode="auto">
          <a:xfrm>
            <a:off x="8376637" y="4156005"/>
            <a:ext cx="678747" cy="943365"/>
            <a:chOff x="2371" y="2919"/>
            <a:chExt cx="513" cy="713"/>
          </a:xfrm>
        </p:grpSpPr>
        <p:sp>
          <p:nvSpPr>
            <p:cNvPr id="13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2886075" y="5099370"/>
            <a:ext cx="650557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3111732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이은택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31200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이정훈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2053" y="3359937"/>
            <a:ext cx="2563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질문있으신가요</a:t>
            </a:r>
            <a:r>
              <a:rPr lang="en-US" altLang="ko-KR" sz="28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endParaRPr lang="en-US" altLang="ko-KR" sz="24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04105" y="2497884"/>
            <a:ext cx="19912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41414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&amp; A</a:t>
            </a:r>
            <a:endParaRPr lang="en-US" altLang="ko-KR" sz="5400" b="1" dirty="0" smtClean="0">
              <a:solidFill>
                <a:srgbClr val="41414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5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2719" y="500821"/>
            <a:ext cx="133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INDEX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64893" y="2270830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기획의도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약도 탄생 배경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YAKDO TANSAENG BAEGYUNG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3780524" y="2263354"/>
            <a:ext cx="3614142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 다른 웹 사이트 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&amp; </a:t>
            </a: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HYUNJAE DAREUN WEB SITE &amp; APPLICATION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968620" y="2270830"/>
            <a:ext cx="3018694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약도만의 차별화된 기능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YAKDOMANUI CHABYULHWADOEN GINEUNG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885731" y="4061936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기술스택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사용한 기술 스택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SAYONGHAN GISOOL STACK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488092" y="4066099"/>
            <a:ext cx="2804155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 </a:t>
            </a:r>
            <a:r>
              <a:rPr lang="en-US" altLang="ko-KR" b="1" dirty="0" err="1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QnA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질문 없겠죠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 QUESTION!!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89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기획의도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90675" y="4001046"/>
            <a:ext cx="9505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늦은 저녁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또는 공휴일에 급하게 </a:t>
            </a:r>
            <a:r>
              <a:rPr lang="ko-KR" altLang="en-US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약국을 찾을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때</a:t>
            </a:r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웹 사이트 및 모바일 어플리케이션은 내 주변의 가까운 약국 찾는데 한계가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.(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 위치 주변의 약국을 바로 찾을 수 없음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집에 있는 약들을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박스채로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보관하지 않는 경우가 많아 약의 정보 및 유통기한을 확인하며 관리하기 어려움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약을 제때 챙겨 먹는 것을 까먹고 넘어가는 경우가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열, 아픈, 높은 온도, 땀 무료 아이콘 의 Coronavirus Fl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25" y="15838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52" y="1580606"/>
            <a:ext cx="2169885" cy="214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34" y="1603381"/>
            <a:ext cx="2110531" cy="21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77946" y="519871"/>
            <a:ext cx="3443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77956" y="152272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휴일지킴이약국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https://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www.pharm114.or.kr/main.asp</a:t>
            </a:r>
            <a:r>
              <a:rPr lang="en-US" altLang="ko-KR" dirty="0" smtClean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287" t="8753" r="32834" b="9919"/>
          <a:stretch/>
        </p:blipFill>
        <p:spPr>
          <a:xfrm>
            <a:off x="723070" y="2168713"/>
            <a:ext cx="5700862" cy="37196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9422" y="2126681"/>
            <a:ext cx="37912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대한약사회에서 제공하는 사이트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날짜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지역을 선택하여 현재 운영중인 약국을 검색할 수 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구역마다 운영하는 약국을 리스트 형태로 띄워줘서 내 근처의 가장 가까운 약국을 찾기 어려움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전화연결이 즉시 되지 않고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기능이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빠져있음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모바일 화면을 지원하지 않음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7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527" y="4810584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열린약국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공적마스크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개수를 확인할 수 있고 거리 별로 열린 약국을 확인할 수 있는 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>
            <a:off x="988441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rot="5400000">
            <a:off x="997967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7967" y="1611885"/>
            <a:ext cx="325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 flipH="1">
            <a:off x="4711944" y="1611885"/>
            <a:ext cx="2859314" cy="32177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4721470" y="1621411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1030" y="4820110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굿닥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병원과 약국의 정보를 확인할 수 있는 웹사이트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1470" y="1621411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 flipH="1">
            <a:off x="8435447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4" name="직각 삼각형 33"/>
          <p:cNvSpPr/>
          <p:nvPr/>
        </p:nvSpPr>
        <p:spPr>
          <a:xfrm rot="5400000">
            <a:off x="8444973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4533" y="4829636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응급의료정보제공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열려있는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응급의료기관 정보를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확인할 수 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44973" y="1611885"/>
            <a:ext cx="311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65" b="6838"/>
          <a:stretch/>
        </p:blipFill>
        <p:spPr>
          <a:xfrm>
            <a:off x="1579902" y="1715576"/>
            <a:ext cx="1746618" cy="2987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792"/>
          <a:stretch/>
        </p:blipFill>
        <p:spPr>
          <a:xfrm>
            <a:off x="5199081" y="1679575"/>
            <a:ext cx="1892806" cy="3095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1010"/>
          <a:stretch/>
        </p:blipFill>
        <p:spPr>
          <a:xfrm>
            <a:off x="8913057" y="1690103"/>
            <a:ext cx="1916867" cy="305884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77946" y="519871"/>
            <a:ext cx="3443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443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홈페이지 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검색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2197" y="2962070"/>
            <a:ext cx="52896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현재 위치를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기준으로 가까운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거리순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조회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지도 위에 표시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로그인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없이 서비스 이용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주소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검색을 통해 약국 찾기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74" name="Picture 2" descr="https://lh4.googleusercontent.com/XF9TSRYhrd29ZkXkh_PazbyD2RdzDAt8fSzFNZ7Z0a3XwRXfEUQkzrUXT_bx3NdH4b3dRuo-yCjo9euxWUWFEUquRqd1GymtBCkiSLPeLmqwEfpAmt4qAf9hSYJ3ZV5eTCEnMAt9sX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55" y="2106762"/>
            <a:ext cx="2889585" cy="42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9869" r="-1189" b="6112"/>
          <a:stretch/>
        </p:blipFill>
        <p:spPr>
          <a:xfrm>
            <a:off x="3964349" y="2106762"/>
            <a:ext cx="2424740" cy="41384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2433" t="10468" r="71285" b="81759"/>
          <a:stretch/>
        </p:blipFill>
        <p:spPr>
          <a:xfrm>
            <a:off x="4831135" y="1694102"/>
            <a:ext cx="1292024" cy="1267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04" y="2106762"/>
            <a:ext cx="3058696" cy="42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 상세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2198" y="2660332"/>
            <a:ext cx="47929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상세정보텝에서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약국의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영업시간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전화연결 가능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지도 탭을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통해 약국의 자세한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fontAlgn="base"/>
            <a:r>
              <a:rPr lang="en-US" altLang="ko-KR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카카오 </a:t>
            </a:r>
            <a:r>
              <a:rPr lang="ko-KR" altLang="en-US" dirty="0" err="1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서비스 연결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/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리뷰 탭을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통해 약국의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리뷰 확인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pPr fontAlgn="base"/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 없이 리뷰 작성 가능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(IP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기반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>
            <a:off x="16890382" y="9128130"/>
            <a:ext cx="947765" cy="789801"/>
          </a:xfrm>
          <a:prstGeom prst="curvedConnector3">
            <a:avLst>
              <a:gd name="adj1" fmla="val 50000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3.googleusercontent.com/lJBsKRzD1cZeEwoLGGdeQR8XeB8RgrfmQEMVArtbBQUGhKwIorUTDn4TOfaBXgSertWNmf-6qAjqOImRvI5zSZx5grJ1yl0YhuMWWCeX4XsOWjAvKztv8MyF8j4aEma9rwomQ6CCA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7" y="2133616"/>
            <a:ext cx="2851934" cy="41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V0n3Eo8zv1LVqtjdVSMX2VPS9a8x1Xm2rKe2AkjFRjh74coG9MmI_wu0lIrmgHb5_ION7T-ZLytKsPj0P21t06iqMMOpHhu-0sScPaLgKL2K9qZb5zrmwOWE2Y8jysk7PRSJI5Dxek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82"/>
          <a:stretch/>
        </p:blipFill>
        <p:spPr bwMode="auto">
          <a:xfrm>
            <a:off x="3699421" y="2126681"/>
            <a:ext cx="2862594" cy="32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구부러진 연결선 3"/>
          <p:cNvCxnSpPr/>
          <p:nvPr/>
        </p:nvCxnSpPr>
        <p:spPr>
          <a:xfrm flipV="1">
            <a:off x="2159604" y="2921620"/>
            <a:ext cx="1519634" cy="183839"/>
          </a:xfrm>
          <a:prstGeom prst="curvedConnector3">
            <a:avLst>
              <a:gd name="adj1" fmla="val 835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s://lh5.googleusercontent.com/q_yO1o4azGO2lU-I3ppLgQTdA985xg73Q53DrvzACPJH4gPhRlSpZeseKlhY8R0pcKBJ9N4ar-Ppl11TqiffeYMeNXnTOmGd085dYPt1sQnz20kB_4w-_amW8ILHaLhfHojfgC31Rv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3" r="683"/>
          <a:stretch/>
        </p:blipFill>
        <p:spPr bwMode="auto">
          <a:xfrm>
            <a:off x="3718151" y="3105459"/>
            <a:ext cx="2825133" cy="31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구부러진 연결선 19"/>
          <p:cNvCxnSpPr/>
          <p:nvPr/>
        </p:nvCxnSpPr>
        <p:spPr>
          <a:xfrm>
            <a:off x="3063240" y="3471898"/>
            <a:ext cx="654911" cy="508793"/>
          </a:xfrm>
          <a:prstGeom prst="curvedConnector3">
            <a:avLst>
              <a:gd name="adj1" fmla="val 4623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나만의 약국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440" t="55343" r="41252" b="2232"/>
          <a:stretch/>
        </p:blipFill>
        <p:spPr>
          <a:xfrm>
            <a:off x="835003" y="2164826"/>
            <a:ext cx="5213372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55798" y="2438869"/>
            <a:ext cx="4132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내가 가지고 있는 약을 관리할 수 있는 페이지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바코드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/QR</a:t>
            </a: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코드를 통해서 약의 정보를 입력</a:t>
            </a:r>
            <a:endParaRPr lang="en-US" altLang="ko-KR" dirty="0" smtClean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복용 정보 및 남은 개수를 관리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약의 유통기한을 확인하고 유통기한이 임박한 약을 알려줌</a:t>
            </a:r>
            <a:r>
              <a:rPr lang="en-US" altLang="ko-KR" dirty="0" smtClean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en-US" altLang="ko-KR" dirty="0">
              <a:solidFill>
                <a:srgbClr val="595959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2390" y="519871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기술스택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89772" y="1355858"/>
            <a:ext cx="9579830" cy="5090764"/>
            <a:chOff x="101199" y="399586"/>
            <a:chExt cx="12090801" cy="63312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7650" y="660236"/>
              <a:ext cx="1290566" cy="136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678" y="609450"/>
              <a:ext cx="1320828" cy="136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0"/>
            <a:stretch/>
          </p:blipFill>
          <p:spPr>
            <a:xfrm>
              <a:off x="387528" y="3153753"/>
              <a:ext cx="2554569" cy="10101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519" y="2617105"/>
              <a:ext cx="844305" cy="154681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933" y="2162554"/>
              <a:ext cx="864000" cy="86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746" y="1883490"/>
              <a:ext cx="881633" cy="864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46" b="14142"/>
            <a:stretch/>
          </p:blipFill>
          <p:spPr>
            <a:xfrm>
              <a:off x="5072459" y="1883490"/>
              <a:ext cx="871741" cy="864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2126530"/>
              <a:ext cx="787988" cy="864000"/>
            </a:xfrm>
            <a:prstGeom prst="rect">
              <a:avLst/>
            </a:prstGeom>
          </p:spPr>
        </p:pic>
        <p:pic>
          <p:nvPicPr>
            <p:cNvPr id="19" name="Picture 6" descr="aws icon 이미지 검색결과&quot;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918" y="539181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9" r="7332" b="25301"/>
            <a:stretch/>
          </p:blipFill>
          <p:spPr>
            <a:xfrm>
              <a:off x="624509" y="2028236"/>
              <a:ext cx="1003020" cy="864000"/>
            </a:xfrm>
            <a:prstGeom prst="rect">
              <a:avLst/>
            </a:prstGeom>
          </p:spPr>
        </p:pic>
        <p:pic>
          <p:nvPicPr>
            <p:cNvPr id="21" name="Picture 2" descr="vuetify icon 이미지 검색결과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813" y="1964373"/>
              <a:ext cx="1004400" cy="100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59" y="4716852"/>
              <a:ext cx="1368000" cy="1368000"/>
            </a:xfrm>
            <a:prstGeom prst="rect">
              <a:avLst/>
            </a:prstGeom>
          </p:spPr>
        </p:pic>
        <p:pic>
          <p:nvPicPr>
            <p:cNvPr id="23" name="Picture 6" descr="https://cdn3.vectorstock.com/i/1000x1000/81/97/front-end-isolated-icon-simple-element-from-vector-28218197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6" t="12439" r="21950" b="33698"/>
            <a:stretch/>
          </p:blipFill>
          <p:spPr bwMode="auto">
            <a:xfrm>
              <a:off x="306902" y="729220"/>
              <a:ext cx="1110651" cy="109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3437352"/>
              <a:ext cx="2127141" cy="278641"/>
            </a:xfrm>
            <a:prstGeom prst="rect">
              <a:avLst/>
            </a:prstGeom>
          </p:spPr>
        </p:pic>
        <p:pic>
          <p:nvPicPr>
            <p:cNvPr id="25" name="Picture 8" descr="https://image.flaticon.com/icons/png/512/159/15935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735" y="399586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155575" y="5161933"/>
              <a:ext cx="9484556" cy="15689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1199" y="1293450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327177" y="1277746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553155" y="1260536"/>
              <a:ext cx="3086976" cy="36061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30" name="Picture 4" descr="파일:Python-logo-notext.sv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959" y="2892236"/>
              <a:ext cx="890705" cy="89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안드로이드 - 해시넷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84" y="4120395"/>
            <a:ext cx="1664383" cy="8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416</Words>
  <Application>Microsoft Office PowerPoint</Application>
  <PresentationFormat>와이드스크린</PresentationFormat>
  <Paragraphs>96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12롯데마트드림Medium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multicampus</cp:lastModifiedBy>
  <cp:revision>28</cp:revision>
  <dcterms:created xsi:type="dcterms:W3CDTF">2020-01-17T04:26:26Z</dcterms:created>
  <dcterms:modified xsi:type="dcterms:W3CDTF">2020-06-08T06:17:26Z</dcterms:modified>
</cp:coreProperties>
</file>